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830" y="-450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947" y="679641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1018821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536748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853296" y="2227596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897735" y="2217188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6" y="2670666"/>
            <a:ext cx="8501605" cy="3574116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Paciente do sexo masculino, 72 anos, com histórico de hipertensão arterial sistêmica, etilismo e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ex-tabagismo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, foi admitido após episódio de vertigem associado a crise hipertensiva.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Durante a internação, evoluiu com agravamento do quadro clínico, necessitando de transferência para a Unidade de Terapia Intensiva (UTI), onde foi submetido a sedação contínua, intubação orotraqueal e ventilação mecânica, sendo posteriormente realizada traqueostomia.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O paciente permaneceu por período prolongado acamado, com mobilidade extremamente reduzida.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Ao longo da internação, foi identificado alto risco para desenvolvimento de lesão por pressão, evidenciado pela escala de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Braden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com classificação de risco muito elevado, associado a múltiplos fatores predisponentes, como: idade avançada, imobilidade prolongada, dependência total para mobilização, uso de sedativos e dispositivos invasivos, nutrição por sonda enteral, internação prolongada em UTI. 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Também foram registrados episódios de diarreia, contribuindo para aumento da umidade e maceração da pele, especialmente na região sacral.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Embora tenham sido instituídas medidas preventivas, como: uso de colchão pneumático, aplicação de placa de espuma, uso de creme barreira, orientações para mudança de decúbito, o paciente passou por transferências entre setores assistenciais e apresentou períodos sem registro sistemático da avaliação da integridade da pele, o que pode ter dificultado a identificação precoce de alterações cutâneas.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Nesse contexto de doença crítica, múltiplos fatores de risco e internação prolongada, o paciente evoluiu com lesão por pressão em região sacral em estágio avançado, sendo posteriormente submetido à avaliação cirúrgica com indicação de debridamento da lesão.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6" y="6816027"/>
            <a:ext cx="8501605" cy="1169122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67788" y="9571899"/>
            <a:ext cx="8501605" cy="1827301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Pacientes com alto risco para lesão por pressão devem ter monitoramento contínuo e registrado.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escala de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Braden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deve gerar plano de cuidado ativo, não apenas classificação de risco.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Transferências entre setores exigem continuidade do cuidado e comunicação estruturada.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ausência de registro assistencial compromete a rastreabilidade e segurança do paciente.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Umidade, diarreia e nutrição enteral são fatores críticos e devem ser monitorados intensivamente.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Medidas preventivas só são eficazes quando mantidas de forma consistente e contínua.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Lesão por pressão em estágio avançado é, em grande parte, evento evitável com cuidado sistemático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6571" y="6333427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3421" y="6322221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6571" y="8799160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3421" y="8792958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89A8597-E760-2DF2-8F56-79A8343C00A5}"/>
              </a:ext>
            </a:extLst>
          </p:cNvPr>
          <p:cNvSpPr/>
          <p:nvPr/>
        </p:nvSpPr>
        <p:spPr>
          <a:xfrm>
            <a:off x="72582" y="11927840"/>
            <a:ext cx="9429558" cy="744220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Reavalie. Registre. Reposicione. Cada mudança de decúbito é uma ação de prevenção; cada ausência, um risco silencioso.</a:t>
            </a:r>
            <a:endParaRPr lang="pt-BR" sz="1500" b="1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1054386"/>
            <a:ext cx="8501605" cy="1755908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na avaliação sistemática e contínua da integridade da pele.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Lacunas de registro assistencial durante transferências entre setores.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Descontinuidade das medidas preventivas ao longo da internação.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na padronização do cuidado entre unidades assistenciais.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insuficiente de paciente com alto risco identificado (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Braden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elevado).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Subvalorização do impacto da umidade e diarreia na integridade cutânea.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plano estruturado de prevenção individualizado e rastreável.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4823146"/>
            <a:ext cx="8501605" cy="291147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 entre Equipes assistenciais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 assistenciais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transferência interna de pacientes/clientes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Interrelação entre processos (continuidade do cuidado entre setores)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80342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79721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29992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49797" y="8721541"/>
            <a:ext cx="8501605" cy="1974168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Implantar protocolo institucional de prevenção de lesão por pressão, com plano individualizado obrigatório.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avaliação e registro diário da pele para pacientes de risco.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checklist de transferência entre setores, garantindo continuidade do cuidado.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Treinar equipes sobre prevenção de lesão por pressão e manejo da umidade.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Monitorar indicadores assistenciais, como: incidência de lesão por pressão, adesão à mudança de decúbito, registro de avaliação cutânea.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Reforçar auditorias de prontuário com foco em rastreabilidade do cuidado.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alertas eletrônicos para pacientes com alto risco (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Braden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elevado). 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8057309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8051107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2023</TotalTime>
  <Words>764</Words>
  <Application>Microsoft Office PowerPoint</Application>
  <PresentationFormat>Papel A3 (297 x 420 mm)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46</cp:revision>
  <dcterms:created xsi:type="dcterms:W3CDTF">2025-05-27T14:26:59Z</dcterms:created>
  <dcterms:modified xsi:type="dcterms:W3CDTF">2026-04-09T19:51:49Z</dcterms:modified>
</cp:coreProperties>
</file>